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0173B-8205-4FD7-B7ED-480C17BBF35B}" type="datetimeFigureOut">
              <a:rPr lang="es-MX" smtClean="0"/>
              <a:t>02/04/2014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4F0C-B22A-45AF-9E59-1EE60CAE7332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0173B-8205-4FD7-B7ED-480C17BBF35B}" type="datetimeFigureOut">
              <a:rPr lang="es-MX" smtClean="0"/>
              <a:t>02/04/2014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4F0C-B22A-45AF-9E59-1EE60CAE733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0173B-8205-4FD7-B7ED-480C17BBF35B}" type="datetimeFigureOut">
              <a:rPr lang="es-MX" smtClean="0"/>
              <a:t>02/04/2014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4F0C-B22A-45AF-9E59-1EE60CAE733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0173B-8205-4FD7-B7ED-480C17BBF35B}" type="datetimeFigureOut">
              <a:rPr lang="es-MX" smtClean="0"/>
              <a:t>02/04/2014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4F0C-B22A-45AF-9E59-1EE60CAE733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0173B-8205-4FD7-B7ED-480C17BBF35B}" type="datetimeFigureOut">
              <a:rPr lang="es-MX" smtClean="0"/>
              <a:t>02/04/2014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4F0C-B22A-45AF-9E59-1EE60CAE7332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0173B-8205-4FD7-B7ED-480C17BBF35B}" type="datetimeFigureOut">
              <a:rPr lang="es-MX" smtClean="0"/>
              <a:t>02/04/2014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4F0C-B22A-45AF-9E59-1EE60CAE733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0173B-8205-4FD7-B7ED-480C17BBF35B}" type="datetimeFigureOut">
              <a:rPr lang="es-MX" smtClean="0"/>
              <a:t>02/04/2014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4F0C-B22A-45AF-9E59-1EE60CAE733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0173B-8205-4FD7-B7ED-480C17BBF35B}" type="datetimeFigureOut">
              <a:rPr lang="es-MX" smtClean="0"/>
              <a:t>02/04/2014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4F0C-B22A-45AF-9E59-1EE60CAE733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0173B-8205-4FD7-B7ED-480C17BBF35B}" type="datetimeFigureOut">
              <a:rPr lang="es-MX" smtClean="0"/>
              <a:t>02/04/2014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4F0C-B22A-45AF-9E59-1EE60CAE733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0173B-8205-4FD7-B7ED-480C17BBF35B}" type="datetimeFigureOut">
              <a:rPr lang="es-MX" smtClean="0"/>
              <a:t>02/04/2014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4F0C-B22A-45AF-9E59-1EE60CAE733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0173B-8205-4FD7-B7ED-480C17BBF35B}" type="datetimeFigureOut">
              <a:rPr lang="es-MX" smtClean="0"/>
              <a:t>02/04/2014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09D4F0C-B22A-45AF-9E59-1EE60CAE7332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290173B-8205-4FD7-B7ED-480C17BBF35B}" type="datetimeFigureOut">
              <a:rPr lang="es-MX" smtClean="0"/>
              <a:t>02/04/2014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9D4F0C-B22A-45AF-9E59-1EE60CAE7332}" type="slidenum">
              <a:rPr lang="es-MX" smtClean="0"/>
              <a:t>‹Nº›</a:t>
            </a:fld>
            <a:endParaRPr lang="es-MX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1.bp.blogspot.com/-9C44I4dRWHY/T6F_QXTdoRI/AAAAAAAAAyA/oiEz65hXit8/s1600/poppl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14290"/>
            <a:ext cx="6429420" cy="6429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Función de la herramienta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Es una herramienta digital que nos permite y facilita la creación de organizadores gráficos  similares a un mapa mental o conceptual, además de que brinda la posibilidad de añadir contenido multimedia (imágenes y videos).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¿Por qué es una herramienta web 2.0?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Porque </a:t>
            </a:r>
            <a:r>
              <a:rPr lang="es-MX" dirty="0"/>
              <a:t>permite a los usuarios interactuar, no es como los sitios web estáticos donde los usuarios deben limitarse a la observación pasiva de los contenidos que han sido creados para ellos, sino aquí permite al usuario generar un producto.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Beneficios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 </a:t>
            </a:r>
            <a:r>
              <a:rPr lang="es-MX" dirty="0"/>
              <a:t>presentación de información de una manera organizada, llamativa e involucrando otros medios atractivos para complementar lo presentado.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ea typeface="Calibri"/>
                <a:cs typeface="Times New Roman"/>
              </a:rPr>
              <a:t>Debilidades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>
                <a:ea typeface="Calibri"/>
                <a:cs typeface="Times New Roman"/>
              </a:rPr>
              <a:t>No </a:t>
            </a:r>
            <a:r>
              <a:rPr lang="es-MX" dirty="0">
                <a:ea typeface="Calibri"/>
                <a:cs typeface="Times New Roman"/>
              </a:rPr>
              <a:t>se puede suprimir el nombre de la etiqueta en cada cuadro de contenido, no se puede modificar el tipo de letra y tiene reconocidos problemas de compatibilidad con Internet Explorer.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</TotalTime>
  <Words>147</Words>
  <Application>Microsoft Office PowerPoint</Application>
  <PresentationFormat>Presentación en pantalla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Flujo</vt:lpstr>
      <vt:lpstr>Presentación de PowerPoint</vt:lpstr>
      <vt:lpstr>Función de la herramienta</vt:lpstr>
      <vt:lpstr>¿Por qué es una herramienta web 2.0?</vt:lpstr>
      <vt:lpstr>Beneficios</vt:lpstr>
      <vt:lpstr>Debilidades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Alumno</dc:creator>
  <cp:lastModifiedBy>Rico Montieel</cp:lastModifiedBy>
  <cp:revision>2</cp:revision>
  <dcterms:created xsi:type="dcterms:W3CDTF">2014-03-19T19:17:04Z</dcterms:created>
  <dcterms:modified xsi:type="dcterms:W3CDTF">2014-04-02T22:41:23Z</dcterms:modified>
</cp:coreProperties>
</file>